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D9A5001-306B-47BE-A647-C2E98A8DB89D}"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AD28FE7B-616C-4220-AE8F-6866E489B80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D9A5001-306B-47BE-A647-C2E98A8DB89D}"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D9A5001-306B-47BE-A647-C2E98A8DB89D}"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D9A5001-306B-47BE-A647-C2E98A8DB89D}"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D9A5001-306B-47BE-A647-C2E98A8DB89D}"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28FE7B-616C-4220-AE8F-6866E489B80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D9A5001-306B-47BE-A647-C2E98A8DB89D}"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D9A5001-306B-47BE-A647-C2E98A8DB89D}"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D9A5001-306B-47BE-A647-C2E98A8DB89D}"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A5001-306B-47BE-A647-C2E98A8DB89D}"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D9A5001-306B-47BE-A647-C2E98A8DB89D}"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28FE7B-616C-4220-AE8F-6866E489B80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D9A5001-306B-47BE-A647-C2E98A8DB89D}"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AD28FE7B-616C-4220-AE8F-6866E489B809}"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9A5001-306B-47BE-A647-C2E98A8DB89D}"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28FE7B-616C-4220-AE8F-6866E489B809}"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مهارات جهاز حصان المقابض</a:t>
            </a:r>
            <a:endParaRPr lang="ar-IQ" dirty="0"/>
          </a:p>
        </p:txBody>
      </p:sp>
    </p:spTree>
    <p:extLst>
      <p:ext uri="{BB962C8B-B14F-4D97-AF65-F5344CB8AC3E}">
        <p14:creationId xmlns:p14="http://schemas.microsoft.com/office/powerpoint/2010/main" val="426047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80040"/>
            <a:ext cx="8229600" cy="5901288"/>
          </a:xfrm>
        </p:spPr>
        <p:txBody>
          <a:bodyPr>
            <a:normAutofit lnSpcReduction="10000"/>
          </a:bodyPr>
          <a:lstStyle/>
          <a:p>
            <a:pPr algn="just"/>
            <a:r>
              <a:rPr lang="ar-SA" b="1" dirty="0" err="1"/>
              <a:t>الأرجحة</a:t>
            </a:r>
            <a:r>
              <a:rPr lang="ar-SA" b="1" dirty="0"/>
              <a:t> من الارتكاز الأمامي : </a:t>
            </a:r>
            <a:endParaRPr lang="en-US" dirty="0"/>
          </a:p>
          <a:p>
            <a:pPr algn="just"/>
            <a:r>
              <a:rPr lang="ar-SA" b="1" dirty="0"/>
              <a:t>     </a:t>
            </a:r>
            <a:r>
              <a:rPr lang="ar-SA" dirty="0"/>
              <a:t>وفيها </a:t>
            </a:r>
            <a:r>
              <a:rPr lang="ar-SA" dirty="0" err="1"/>
              <a:t>يؤرجح</a:t>
            </a:r>
            <a:r>
              <a:rPr lang="ar-SA" dirty="0"/>
              <a:t> اللاعب الرجلين معا جانبا مع فتحهما وميل وزن الجسم في عكس اتجاه </a:t>
            </a:r>
            <a:r>
              <a:rPr lang="ar-SA" dirty="0" err="1"/>
              <a:t>الأرجحة</a:t>
            </a:r>
            <a:r>
              <a:rPr lang="ar-SA" dirty="0"/>
              <a:t> مع عدم نقل مركز الثقل لهذا الاتجاه كثيرا </a:t>
            </a:r>
            <a:r>
              <a:rPr lang="ar-SA" dirty="0" smtClean="0"/>
              <a:t>.</a:t>
            </a:r>
            <a:endParaRPr lang="en-US" dirty="0"/>
          </a:p>
          <a:p>
            <a:pPr algn="just"/>
            <a:r>
              <a:rPr lang="ar-SA" b="1" dirty="0" err="1"/>
              <a:t>أرجحة</a:t>
            </a:r>
            <a:r>
              <a:rPr lang="ar-SA" b="1" dirty="0"/>
              <a:t> دخول الرجلين وخروجهما :  </a:t>
            </a:r>
            <a:endParaRPr lang="en-US" dirty="0"/>
          </a:p>
          <a:p>
            <a:pPr algn="just"/>
            <a:r>
              <a:rPr lang="ar-SA" dirty="0"/>
              <a:t>القسم التحضيري : من وضع الارتكاز الأمامي </a:t>
            </a:r>
            <a:r>
              <a:rPr lang="ar-SA" dirty="0" err="1"/>
              <a:t>يؤرجح</a:t>
            </a:r>
            <a:r>
              <a:rPr lang="ar-SA" dirty="0"/>
              <a:t> اللاعب الرجلين معا لتصلا الى مستوى اعلى من ظهر الحصان .</a:t>
            </a:r>
            <a:endParaRPr lang="en-US" dirty="0"/>
          </a:p>
          <a:p>
            <a:pPr algn="just"/>
            <a:r>
              <a:rPr lang="ar-SA" dirty="0"/>
              <a:t>القسم الرئيسي : ينقل اللاعب ثقل الجسم في اتجاه ذراع الارتكاز ( الذراع اليسرى ) وترك القبضة اليمنى دخول الرجل اليمنى اماما ثم استعادة امساك الحلقة قبل وصول </a:t>
            </a:r>
            <a:r>
              <a:rPr lang="ar-SA" dirty="0" err="1"/>
              <a:t>ارجحة</a:t>
            </a:r>
            <a:r>
              <a:rPr lang="ar-SA" dirty="0"/>
              <a:t> الرجلين الى الوضع العمودي ، تستمر </a:t>
            </a:r>
            <a:r>
              <a:rPr lang="ar-SA" dirty="0" err="1"/>
              <a:t>ارجحة</a:t>
            </a:r>
            <a:r>
              <a:rPr lang="ar-SA" dirty="0"/>
              <a:t> الرجلين جهة اليسار حتى وصولهما الى مستوى اعلى من ظهر الحصان ينقل ثقل الجسم في اتجاه ذراع الارتكاز ( الذراع اليمنى ) وترك القبضة اليسرى لدخول الرجل اليسرى اماما ثم استعادة امساك الحلقة ، تؤرجح الرجلين يمينا" </a:t>
            </a:r>
            <a:r>
              <a:rPr lang="ar-SA" dirty="0" err="1"/>
              <a:t>لارجاع</a:t>
            </a:r>
            <a:r>
              <a:rPr lang="ar-SA" dirty="0"/>
              <a:t> اليمنى خلفا الى وضع الارتكاز الامامي وبنفس الطريقة يتم ارجاع الرجل اليسرى .</a:t>
            </a:r>
            <a:endParaRPr lang="en-US" dirty="0"/>
          </a:p>
          <a:p>
            <a:pPr algn="just"/>
            <a:r>
              <a:rPr lang="ar-SA" dirty="0"/>
              <a:t>القسم النهائي : يصل اللاعب ثانية إلى وضع الارتكاز الأمامي .</a:t>
            </a:r>
            <a:endParaRPr lang="en-US" dirty="0"/>
          </a:p>
          <a:p>
            <a:pPr marL="0" indent="0" algn="just">
              <a:buNone/>
            </a:pPr>
            <a:endParaRPr lang="en-US" dirty="0"/>
          </a:p>
        </p:txBody>
      </p:sp>
    </p:spTree>
    <p:extLst>
      <p:ext uri="{BB962C8B-B14F-4D97-AF65-F5344CB8AC3E}">
        <p14:creationId xmlns:p14="http://schemas.microsoft.com/office/powerpoint/2010/main" val="244078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r>
              <a:rPr lang="ar-SA" sz="2000" b="1" dirty="0" err="1"/>
              <a:t>أرجحة</a:t>
            </a:r>
            <a:r>
              <a:rPr lang="ar-SA" sz="2000" b="1" dirty="0"/>
              <a:t> دائرية للرجل اليسرى مبتدئا بالجهة اليمنى :</a:t>
            </a:r>
            <a:endParaRPr lang="en-US" sz="2000" dirty="0"/>
          </a:p>
          <a:p>
            <a:r>
              <a:rPr lang="ar-SA" sz="2000" dirty="0"/>
              <a:t>القسم التحضيري : من الارتكاز المواجه ( الامامي ) </a:t>
            </a:r>
            <a:r>
              <a:rPr lang="ar-SA" sz="2000" dirty="0" err="1"/>
              <a:t>يؤرجح</a:t>
            </a:r>
            <a:r>
              <a:rPr lang="ar-SA" sz="2000" dirty="0"/>
              <a:t> اللاعب كلتا الرجلين يمينا </a:t>
            </a:r>
            <a:r>
              <a:rPr lang="ar-SA" sz="2000" dirty="0" err="1"/>
              <a:t>ارجحة</a:t>
            </a:r>
            <a:r>
              <a:rPr lang="ar-SA" sz="2000" dirty="0"/>
              <a:t> بسيطة ، تسبقها </a:t>
            </a:r>
            <a:r>
              <a:rPr lang="ar-SA" sz="2000" dirty="0" err="1"/>
              <a:t>ارجحة</a:t>
            </a:r>
            <a:r>
              <a:rPr lang="ar-SA" sz="2000" dirty="0"/>
              <a:t> بكلتا الرجلين يسارا تمهيدا </a:t>
            </a:r>
            <a:r>
              <a:rPr lang="ar-SA" sz="2000" dirty="0" err="1"/>
              <a:t>لاداء</a:t>
            </a:r>
            <a:r>
              <a:rPr lang="ar-SA" sz="2000" dirty="0"/>
              <a:t> الحركة .</a:t>
            </a:r>
            <a:endParaRPr lang="en-US" sz="2000" dirty="0"/>
          </a:p>
          <a:p>
            <a:r>
              <a:rPr lang="ar-SA" sz="2000" dirty="0"/>
              <a:t>القسم الرئيسي : وعندما تصل الرجلان فوق الحصان يدفع اللاعب الحلقة بيده اليمنى بقوة في الجزء النهائي </a:t>
            </a:r>
            <a:r>
              <a:rPr lang="ar-SA" sz="2000" dirty="0" err="1"/>
              <a:t>للارجحة</a:t>
            </a:r>
            <a:r>
              <a:rPr lang="ar-SA" sz="2000" dirty="0"/>
              <a:t> الموازية ، </a:t>
            </a:r>
            <a:r>
              <a:rPr lang="ar-SA" sz="2000" dirty="0" err="1"/>
              <a:t>يؤرجح</a:t>
            </a:r>
            <a:r>
              <a:rPr lang="ar-SA" sz="2000" dirty="0"/>
              <a:t> الرجل اليسرى اماما ويحاول امساك الحلقة باليد اليمنى مرة ثانية – </a:t>
            </a:r>
            <a:r>
              <a:rPr lang="ar-SA" sz="2000" dirty="0" err="1"/>
              <a:t>باسرع</a:t>
            </a:r>
            <a:r>
              <a:rPr lang="ar-SA" sz="2000" dirty="0"/>
              <a:t> ما يمكن – وينبغي ان يكون احساس اللاعب ، وكانه يريد ان يضع فترة سكون صغيرة في </a:t>
            </a:r>
            <a:r>
              <a:rPr lang="ar-SA" sz="2000" dirty="0" err="1"/>
              <a:t>ارجحة</a:t>
            </a:r>
            <a:r>
              <a:rPr lang="ar-SA" sz="2000" dirty="0"/>
              <a:t> الرجل فوق الجهاز مما يسهل عليه ان يتخذ مرحلة الارتكاز ، ثم يشترك في </a:t>
            </a:r>
            <a:r>
              <a:rPr lang="ar-SA" sz="2000" dirty="0" err="1"/>
              <a:t>الارجحة</a:t>
            </a:r>
            <a:r>
              <a:rPr lang="ar-SA" sz="2000" dirty="0"/>
              <a:t> القادمة يسارا بكلتا الرجلين مرة اخرى لنفس القوة ثم </a:t>
            </a:r>
            <a:r>
              <a:rPr lang="ar-SA" sz="2000" dirty="0" err="1"/>
              <a:t>يؤرجح</a:t>
            </a:r>
            <a:r>
              <a:rPr lang="ar-SA" sz="2000" dirty="0"/>
              <a:t> الرجلين يسارا عاليا وبعد ان تمر على المستوى الراسي يدفع اللاعب الحلقة باليد اليسرى بقوة وتؤرجح الرجل اليسرى مرة اخرى خلفا من فوق   الحصان .</a:t>
            </a:r>
            <a:endParaRPr lang="en-US" sz="2000" dirty="0"/>
          </a:p>
          <a:p>
            <a:r>
              <a:rPr lang="ar-SA" sz="2000" dirty="0"/>
              <a:t>القسم النهائي : تضم الرجلان وتتخذ اليد اليسرى </a:t>
            </a:r>
            <a:r>
              <a:rPr lang="ar-SA" sz="2000" dirty="0" smtClean="0"/>
              <a:t>الارتكاز </a:t>
            </a:r>
            <a:r>
              <a:rPr lang="ar-SA" sz="2000" dirty="0"/>
              <a:t>مرة اخرى بعد ضم الرجلين مباشرة </a:t>
            </a:r>
            <a:r>
              <a:rPr lang="ar-SA" sz="2000" dirty="0" smtClean="0"/>
              <a:t>.</a:t>
            </a:r>
            <a:endParaRPr lang="ar-IQ" sz="2000" dirty="0" smtClean="0"/>
          </a:p>
          <a:p>
            <a:pPr marL="0" indent="0">
              <a:buNone/>
            </a:pPr>
            <a:endParaRPr lang="ar-IQ"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137620"/>
            <a:ext cx="7704855"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64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20680"/>
          </a:xfrm>
        </p:spPr>
        <p:txBody>
          <a:bodyPr>
            <a:normAutofit/>
          </a:bodyPr>
          <a:lstStyle/>
          <a:p>
            <a:pPr algn="just"/>
            <a:r>
              <a:rPr lang="ar-SA" b="1" dirty="0" err="1"/>
              <a:t>أرجحة</a:t>
            </a:r>
            <a:r>
              <a:rPr lang="ar-SA" b="1" dirty="0"/>
              <a:t> دائرية للرجل اليمنى مبتدئا بالجهة اليمنى :</a:t>
            </a:r>
            <a:endParaRPr lang="en-US" dirty="0"/>
          </a:p>
          <a:p>
            <a:pPr algn="just"/>
            <a:r>
              <a:rPr lang="ar-SA" dirty="0"/>
              <a:t>القسم التحضيري : من وضع الارتكاز الأمامي ، </a:t>
            </a:r>
            <a:r>
              <a:rPr lang="ar-SA" dirty="0" err="1"/>
              <a:t>يؤرجح</a:t>
            </a:r>
            <a:r>
              <a:rPr lang="ar-SA" dirty="0"/>
              <a:t> اللاعب الرجلين معا </a:t>
            </a:r>
            <a:r>
              <a:rPr lang="ar-SA" dirty="0" err="1"/>
              <a:t>أرجحة</a:t>
            </a:r>
            <a:r>
              <a:rPr lang="ar-SA" dirty="0"/>
              <a:t> بسيطة جهة  اليسار .</a:t>
            </a:r>
            <a:endParaRPr lang="en-US" dirty="0"/>
          </a:p>
          <a:p>
            <a:pPr algn="just"/>
            <a:r>
              <a:rPr lang="ar-SA" dirty="0"/>
              <a:t>القسم الرئيسي : عند عودة الرجلين جهة اليمين ينقل اللاعب ثقل وزن الجسم قليلا على اليد اليسرى على الا يتحرك مركز ثقل الجسم كثيرا الى اليسار ، وفي نهاية </a:t>
            </a:r>
            <a:r>
              <a:rPr lang="ar-SA" dirty="0" err="1"/>
              <a:t>الارجحة</a:t>
            </a:r>
            <a:r>
              <a:rPr lang="ar-SA" dirty="0"/>
              <a:t> جهة اليمين تدفع اليد اليمنى القبضة مع ادارة الورك </a:t>
            </a:r>
            <a:r>
              <a:rPr lang="ar-SA" dirty="0" err="1"/>
              <a:t>للامام</a:t>
            </a:r>
            <a:r>
              <a:rPr lang="ar-SA" dirty="0"/>
              <a:t> ، ثم يمسك اللاعب القبضة مرة اخرى باليد اليمنى بعد مرور الرجل اليمنى من فوق الحلقة ، فتؤرجح الرجلان معا الى جهة اليسار مرورا بوضع الارتكاز </a:t>
            </a:r>
            <a:r>
              <a:rPr lang="ar-SA" dirty="0" err="1"/>
              <a:t>السرجي</a:t>
            </a:r>
            <a:r>
              <a:rPr lang="ar-SA" dirty="0"/>
              <a:t> ثم يدفع اللاعب الحلقة باليد اليسرى وينقل وزن الجسم جزئيا فوق اليد اليمنى لتمرير الرجل اليمنى اسفل الرجل اليسرى .</a:t>
            </a:r>
            <a:endParaRPr lang="en-US" dirty="0"/>
          </a:p>
          <a:p>
            <a:pPr algn="just"/>
            <a:r>
              <a:rPr lang="ar-SA" dirty="0"/>
              <a:t>القسم النهائي : يمسك اللاعب الحلقة باليد اليسرى مرة أخرى </a:t>
            </a:r>
            <a:r>
              <a:rPr lang="ar-SA" dirty="0" err="1"/>
              <a:t>ويؤرجح</a:t>
            </a:r>
            <a:r>
              <a:rPr lang="ar-SA" dirty="0"/>
              <a:t> الرجلين معا إلى الأسفل إلى وضع الارتكاز الأمامي .</a:t>
            </a:r>
            <a:endParaRPr lang="en-US" dirty="0"/>
          </a:p>
          <a:p>
            <a:pPr marL="0" indent="0" algn="just">
              <a:buNone/>
            </a:pPr>
            <a:endParaRPr lang="ar-IQ" dirty="0"/>
          </a:p>
        </p:txBody>
      </p:sp>
    </p:spTree>
    <p:extLst>
      <p:ext uri="{BB962C8B-B14F-4D97-AF65-F5344CB8AC3E}">
        <p14:creationId xmlns:p14="http://schemas.microsoft.com/office/powerpoint/2010/main" val="2856955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normAutofit/>
          </a:bodyPr>
          <a:lstStyle/>
          <a:p>
            <a:pPr algn="just"/>
            <a:r>
              <a:rPr lang="ar-SA" sz="2000" b="1" dirty="0"/>
              <a:t>المقص الأمامي من الارتكاز </a:t>
            </a:r>
            <a:r>
              <a:rPr lang="ar-SA" sz="2000" b="1" dirty="0" err="1"/>
              <a:t>السرجي</a:t>
            </a:r>
            <a:r>
              <a:rPr lang="ar-SA" sz="2000" dirty="0"/>
              <a:t> </a:t>
            </a:r>
            <a:r>
              <a:rPr lang="ar-SA" sz="2000" b="1" dirty="0"/>
              <a:t>:</a:t>
            </a:r>
            <a:endParaRPr lang="en-US" sz="2000" dirty="0"/>
          </a:p>
          <a:p>
            <a:pPr algn="just"/>
            <a:r>
              <a:rPr lang="ar-SA" sz="2000" dirty="0"/>
              <a:t>القسم التحضيري : من وضع الارتكاز </a:t>
            </a:r>
            <a:r>
              <a:rPr lang="ar-SA" sz="2000" dirty="0" err="1"/>
              <a:t>السرجي</a:t>
            </a:r>
            <a:r>
              <a:rPr lang="ar-SA" sz="2000" dirty="0"/>
              <a:t> والرجل اليمنى إلى الأمام واليسرى للخلف ، </a:t>
            </a:r>
            <a:r>
              <a:rPr lang="ar-SA" sz="2000" dirty="0" err="1"/>
              <a:t>يؤرجح</a:t>
            </a:r>
            <a:r>
              <a:rPr lang="ar-SA" sz="2000" dirty="0"/>
              <a:t> اللاعب الرجلين جانبا عاليا جهة اليسار ( خاصة الرجل اليسرى ) .</a:t>
            </a:r>
            <a:endParaRPr lang="en-US" sz="2000" dirty="0"/>
          </a:p>
          <a:p>
            <a:pPr algn="just"/>
            <a:r>
              <a:rPr lang="ar-SA" sz="2000" dirty="0"/>
              <a:t>القسم الرئيسي : تدفع اليد اليسرى المقبض مع نقل الكتفين قليلا جهة اليمين ( ليس بعيدا ) اذ يجب بقاء مركز الثقل في منتصف الحصان للحصول على </a:t>
            </a:r>
            <a:r>
              <a:rPr lang="ar-SA" sz="2000" dirty="0" err="1"/>
              <a:t>ارجحة</a:t>
            </a:r>
            <a:r>
              <a:rPr lang="ar-SA" sz="2000" dirty="0"/>
              <a:t> جيدة الى الأسفل بعد اداء الحركة </a:t>
            </a:r>
            <a:r>
              <a:rPr lang="ar-SA" sz="2000" dirty="0" err="1"/>
              <a:t>المقصية</a:t>
            </a:r>
            <a:r>
              <a:rPr lang="ar-SA" sz="2000" dirty="0"/>
              <a:t> ، كما يجب ان يقبض اللاعب باليد اليمنى على المقبض جيدا عند ترك اليد اليسرى وعندما تصل الرجل اليسرى الى اقصى ارتفاع لها يدار الورك لتسهيل اداء الحركة </a:t>
            </a:r>
            <a:r>
              <a:rPr lang="ar-SA" sz="2000" dirty="0" err="1"/>
              <a:t>المقصية</a:t>
            </a:r>
            <a:r>
              <a:rPr lang="ar-SA" sz="2000" dirty="0"/>
              <a:t> بمرور الرجل اليسرى في مستوى اعلى من الرجل اليمنى .</a:t>
            </a:r>
            <a:endParaRPr lang="en-US" sz="2000" dirty="0"/>
          </a:p>
          <a:p>
            <a:pPr algn="just"/>
            <a:r>
              <a:rPr lang="ar-SA" sz="2000" dirty="0"/>
              <a:t>القسم النهائي : بمجرد بدء </a:t>
            </a:r>
            <a:r>
              <a:rPr lang="ar-SA" sz="2000" dirty="0" err="1"/>
              <a:t>أرجحة</a:t>
            </a:r>
            <a:r>
              <a:rPr lang="ar-SA" sz="2000" dirty="0"/>
              <a:t> الرجلين إلى الأسفل يتم مسك المقبض باليد اليسرى لأخذ وضع الارتكاز </a:t>
            </a:r>
            <a:r>
              <a:rPr lang="ar-SA" sz="2000" dirty="0" err="1"/>
              <a:t>السرجي</a:t>
            </a:r>
            <a:r>
              <a:rPr lang="ar-SA" sz="2000" dirty="0"/>
              <a:t> بالرجل اليسرى للأمام واليمنى للخلف .</a:t>
            </a:r>
            <a:endParaRPr lang="en-US" sz="2000" dirty="0"/>
          </a:p>
          <a:p>
            <a:pPr marL="0" indent="0" algn="just">
              <a:buNone/>
            </a:pPr>
            <a:endParaRPr lang="ar-IQ"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746723"/>
            <a:ext cx="7416824" cy="2634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310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120680"/>
          </a:xfrm>
        </p:spPr>
        <p:txBody>
          <a:bodyPr>
            <a:normAutofit/>
          </a:bodyPr>
          <a:lstStyle/>
          <a:p>
            <a:pPr algn="just"/>
            <a:r>
              <a:rPr lang="ar-IQ" sz="2400" b="1" dirty="0"/>
              <a:t>التلويح الخلفي للهبوط من الارتكاز المعلق :</a:t>
            </a:r>
            <a:endParaRPr lang="en-US" sz="2400" dirty="0"/>
          </a:p>
          <a:p>
            <a:pPr algn="just"/>
            <a:r>
              <a:rPr lang="ar-IQ" sz="2400" dirty="0"/>
              <a:t>     وهو من اسهل النهايات على حصان المقابض ، ويمكن </a:t>
            </a:r>
            <a:r>
              <a:rPr lang="ar-IQ" sz="2400" dirty="0" err="1"/>
              <a:t>تاديته</a:t>
            </a:r>
            <a:r>
              <a:rPr lang="ar-IQ" sz="2400" dirty="0"/>
              <a:t> بعد كثير من الحركات ومن اسهل الاشكال </a:t>
            </a:r>
            <a:r>
              <a:rPr lang="ar-IQ" sz="2400" dirty="0" err="1"/>
              <a:t>لادائه</a:t>
            </a:r>
            <a:r>
              <a:rPr lang="ar-IQ" sz="2400" dirty="0"/>
              <a:t> هو التلويح الذي يبدأ من الارتكاز المعلق </a:t>
            </a:r>
            <a:r>
              <a:rPr lang="ar-IQ" sz="2400" dirty="0" smtClean="0"/>
              <a:t>     ( </a:t>
            </a:r>
            <a:r>
              <a:rPr lang="ar-IQ" sz="2400" dirty="0"/>
              <a:t>يرتكز اللاعب فوق احدى الحلقتين والرجلين في مستوى الحلقتين ) ، وهنا </a:t>
            </a:r>
            <a:r>
              <a:rPr lang="ar-IQ" sz="2400" dirty="0" err="1"/>
              <a:t>يؤرجح</a:t>
            </a:r>
            <a:r>
              <a:rPr lang="ar-IQ" sz="2400" dirty="0"/>
              <a:t> اللاعب الرجل اليمنى جانبا اسفل لمرورها من فوق الحصان الى الجهة الاخرى لتلتقي مع الرجل اليسرى خلف الجهاز والوصول الى وضع الارتكاز الامامي ، ويستمران </a:t>
            </a:r>
            <a:r>
              <a:rPr lang="ar-IQ" sz="2400" dirty="0" smtClean="0"/>
              <a:t>معا </a:t>
            </a:r>
            <a:r>
              <a:rPr lang="ar-IQ" sz="2400" dirty="0"/>
              <a:t>في </a:t>
            </a:r>
            <a:r>
              <a:rPr lang="ar-IQ" sz="2400" dirty="0" err="1"/>
              <a:t>الارجحة</a:t>
            </a:r>
            <a:r>
              <a:rPr lang="ar-IQ" sz="2400" dirty="0"/>
              <a:t> جانبا جهة اليسار وعند وصولهما الى فوق الحصان يقوم اللاعب بتدوير الحوض جهة اليسار واداء التلويح بالجنب والارتكاز على الذراع اليمنى وترك اليد اليمنى الجهاز ثم يمد اللاعب مفصل الحوض للهبوط الى وضع الوقوف المقاطع .</a:t>
            </a:r>
            <a:endParaRPr lang="en-US" sz="2400" dirty="0"/>
          </a:p>
          <a:p>
            <a:pPr algn="just"/>
            <a:endParaRPr lang="ar-IQ"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350" y="4318595"/>
            <a:ext cx="6175002"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1351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682</Words>
  <Application>Microsoft Office PowerPoint</Application>
  <PresentationFormat>عرض على الشاشة (3:4)‏</PresentationFormat>
  <Paragraphs>21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مهارات جهاز حصان المقابض</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جهاز حصان المقابض</dc:title>
  <dc:creator>hp450</dc:creator>
  <cp:lastModifiedBy>hp450</cp:lastModifiedBy>
  <cp:revision>3</cp:revision>
  <dcterms:created xsi:type="dcterms:W3CDTF">2018-12-10T17:15:58Z</dcterms:created>
  <dcterms:modified xsi:type="dcterms:W3CDTF">2018-12-10T17:26:36Z</dcterms:modified>
</cp:coreProperties>
</file>